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59994-4662-43F5-AACD-2B60DDA6C703}" type="datetimeFigureOut">
              <a:rPr lang="bg-BG" smtClean="0"/>
              <a:t>20.1.2012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56F7-004C-4A1D-A03D-8246019852D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15589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59994-4662-43F5-AACD-2B60DDA6C703}" type="datetimeFigureOut">
              <a:rPr lang="bg-BG" smtClean="0"/>
              <a:t>20.1.2012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56F7-004C-4A1D-A03D-8246019852D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22419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59994-4662-43F5-AACD-2B60DDA6C703}" type="datetimeFigureOut">
              <a:rPr lang="bg-BG" smtClean="0"/>
              <a:t>20.1.2012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56F7-004C-4A1D-A03D-8246019852D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344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59994-4662-43F5-AACD-2B60DDA6C703}" type="datetimeFigureOut">
              <a:rPr lang="bg-BG" smtClean="0"/>
              <a:t>20.1.2012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56F7-004C-4A1D-A03D-8246019852D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34886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59994-4662-43F5-AACD-2B60DDA6C703}" type="datetimeFigureOut">
              <a:rPr lang="bg-BG" smtClean="0"/>
              <a:t>20.1.2012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56F7-004C-4A1D-A03D-8246019852D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2836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59994-4662-43F5-AACD-2B60DDA6C703}" type="datetimeFigureOut">
              <a:rPr lang="bg-BG" smtClean="0"/>
              <a:t>20.1.2012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56F7-004C-4A1D-A03D-8246019852D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14195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59994-4662-43F5-AACD-2B60DDA6C703}" type="datetimeFigureOut">
              <a:rPr lang="bg-BG" smtClean="0"/>
              <a:t>20.1.2012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56F7-004C-4A1D-A03D-8246019852D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98331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59994-4662-43F5-AACD-2B60DDA6C703}" type="datetimeFigureOut">
              <a:rPr lang="bg-BG" smtClean="0"/>
              <a:t>20.1.2012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56F7-004C-4A1D-A03D-8246019852D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18634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59994-4662-43F5-AACD-2B60DDA6C703}" type="datetimeFigureOut">
              <a:rPr lang="bg-BG" smtClean="0"/>
              <a:t>20.1.2012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56F7-004C-4A1D-A03D-8246019852D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15231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59994-4662-43F5-AACD-2B60DDA6C703}" type="datetimeFigureOut">
              <a:rPr lang="bg-BG" smtClean="0"/>
              <a:t>20.1.2012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56F7-004C-4A1D-A03D-8246019852D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55699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59994-4662-43F5-AACD-2B60DDA6C703}" type="datetimeFigureOut">
              <a:rPr lang="bg-BG" smtClean="0"/>
              <a:t>20.1.2012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A56F7-004C-4A1D-A03D-8246019852D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44538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59994-4662-43F5-AACD-2B60DDA6C703}" type="datetimeFigureOut">
              <a:rPr lang="bg-BG" smtClean="0"/>
              <a:t>20.1.2012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A56F7-004C-4A1D-A03D-8246019852D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30546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2619722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sandwiches of butter, cheese and vegetables</a:t>
            </a:r>
            <a:endParaRPr lang="bg-BG" dirty="0">
              <a:solidFill>
                <a:srgbClr val="002060"/>
              </a:solidFill>
            </a:endParaRPr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40760" cy="2207096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“Enjoy learning Science” </a:t>
            </a:r>
          </a:p>
          <a:p>
            <a:endParaRPr lang="en-US" dirty="0" smtClean="0">
              <a:solidFill>
                <a:srgbClr val="7030A0"/>
              </a:solidFill>
            </a:endParaRPr>
          </a:p>
          <a:p>
            <a:r>
              <a:rPr lang="en-US" dirty="0" smtClean="0">
                <a:solidFill>
                  <a:srgbClr val="7030A0"/>
                </a:solidFill>
              </a:rPr>
              <a:t>Kindergarten24”Prikazen </a:t>
            </a:r>
            <a:r>
              <a:rPr lang="en-US" dirty="0" err="1" smtClean="0">
                <a:solidFill>
                  <a:srgbClr val="7030A0"/>
                </a:solidFill>
              </a:rPr>
              <a:t>sviat”Dobrich,Bulgaria</a:t>
            </a:r>
            <a:endParaRPr lang="bg-BG" dirty="0">
              <a:solidFill>
                <a:srgbClr val="7030A0"/>
              </a:solidFill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365104"/>
            <a:ext cx="2594044" cy="6689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9922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44"/>
    </mc:Choice>
    <mc:Fallback>
      <p:transition spd="slow" advTm="105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261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5115">
        <p14:switch dir="r"/>
      </p:transition>
    </mc:Choice>
    <mc:Fallback>
      <p:transition spd="slow" advTm="51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0433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8820">
        <p14:shred/>
      </p:transition>
    </mc:Choice>
    <mc:Fallback>
      <p:transition spd="slow" advTm="882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2145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7918">
        <p14:shred/>
      </p:transition>
    </mc:Choice>
    <mc:Fallback>
      <p:transition spd="slow" advTm="791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3316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7385">
        <p14:doors dir="vert"/>
      </p:transition>
    </mc:Choice>
    <mc:Fallback>
      <p:transition spd="slow" advTm="738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Delicious…….</a:t>
            </a:r>
            <a:r>
              <a:rPr lang="en-US" dirty="0" smtClean="0">
                <a:solidFill>
                  <a:srgbClr val="FFFF00"/>
                </a:solidFill>
                <a:sym typeface="Wingdings" pitchFamily="2" charset="2"/>
              </a:rPr>
              <a:t></a:t>
            </a:r>
            <a:endParaRPr lang="bg-BG" dirty="0">
              <a:solidFill>
                <a:srgbClr val="FFFF00"/>
              </a:solidFill>
            </a:endParaRPr>
          </a:p>
        </p:txBody>
      </p:sp>
      <p:pic>
        <p:nvPicPr>
          <p:cNvPr id="3" name="Картина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348880"/>
            <a:ext cx="4680519" cy="35103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4462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32"/>
    </mc:Choice>
    <mc:Fallback>
      <p:transition spd="slow" advTm="78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539552" y="1052737"/>
            <a:ext cx="7918648" cy="2547714"/>
          </a:xfrm>
        </p:spPr>
        <p:txBody>
          <a:bodyPr>
            <a:normAutofit fontScale="90000"/>
          </a:bodyPr>
          <a:lstStyle/>
          <a:p>
            <a:pPr algn="l"/>
            <a:r>
              <a:rPr lang="en-US" sz="22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Recipe:</a:t>
            </a:r>
            <a:br>
              <a:rPr lang="en-US" sz="22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</a:br>
            <a:r>
              <a:rPr lang="en-US" sz="22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1. Bread (whole wheat)</a:t>
            </a:r>
            <a:br>
              <a:rPr lang="en-US" sz="22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</a:br>
            <a:r>
              <a:rPr lang="en-US" sz="22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2. Butter</a:t>
            </a:r>
            <a:br>
              <a:rPr lang="en-US" sz="22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</a:br>
            <a:r>
              <a:rPr lang="en-US" sz="22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3. Vegetables - tomatoes, peppers, carrots, radishes, green onions, parsley, fennel, olives</a:t>
            </a:r>
            <a:br>
              <a:rPr lang="en-US" sz="22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</a:br>
            <a:r>
              <a:rPr lang="en-US" sz="22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4. </a:t>
            </a:r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Fun</a:t>
            </a:r>
            <a:r>
              <a:rPr lang="en-US" sz="2200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> and lot of smiles</a:t>
            </a:r>
            <a:r>
              <a:rPr lang="en-US" dirty="0" smtClean="0">
                <a:solidFill>
                  <a:srgbClr val="FF0000"/>
                </a:solidFill>
                <a:effectLst/>
                <a:latin typeface="Comic Sans MS" pitchFamily="66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effectLst/>
                <a:latin typeface="Comic Sans MS" pitchFamily="66" charset="0"/>
              </a:rPr>
            </a:br>
            <a:endParaRPr lang="bg-B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284984"/>
            <a:ext cx="3415928" cy="2561946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284984"/>
            <a:ext cx="3415928" cy="25619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91935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987"/>
    </mc:Choice>
    <mc:Fallback>
      <p:transition spd="slow" advTm="129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3057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1836">
        <p:circle/>
      </p:transition>
    </mc:Choice>
    <mc:Fallback>
      <p:transition spd="slow" advTm="1836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614231"/>
      </p:ext>
    </p:extLst>
  </p:cSld>
  <p:clrMapOvr>
    <a:masterClrMapping/>
  </p:clrMapOvr>
  <p:transition spd="slow" advTm="4062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8033472"/>
      </p:ext>
    </p:extLst>
  </p:cSld>
  <p:clrMapOvr>
    <a:masterClrMapping/>
  </p:clrMapOvr>
  <p:transition spd="slow" advTm="5738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184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26">
        <p14:ferris dir="l"/>
      </p:transition>
    </mc:Choice>
    <mc:Fallback>
      <p:transition spd="slow" advTm="442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7531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529">
        <p14:flip dir="r"/>
      </p:transition>
    </mc:Choice>
    <mc:Fallback>
      <p:transition spd="slow" advTm="652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8293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8467">
        <p14:flip dir="r"/>
      </p:transition>
    </mc:Choice>
    <mc:Fallback>
      <p:transition spd="slow" advTm="846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793999"/>
      </p:ext>
    </p:extLst>
  </p:cSld>
  <p:clrMapOvr>
    <a:masterClrMapping/>
  </p:clrMapOvr>
  <p:transition spd="slow" advTm="6488">
    <p:randomBa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4|2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8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7"/>
</p:tagLst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19</Words>
  <Application>Microsoft Office PowerPoint</Application>
  <PresentationFormat>Презентация на цял екран (4:3)</PresentationFormat>
  <Paragraphs>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14</vt:i4>
      </vt:variant>
    </vt:vector>
  </HeadingPairs>
  <TitlesOfParts>
    <vt:vector size="15" baseType="lpstr">
      <vt:lpstr>Office тема</vt:lpstr>
      <vt:lpstr>sandwiches of butter, cheese and vegetables</vt:lpstr>
      <vt:lpstr>Recipe: 1. Bread (whole wheat) 2. Butter 3. Vegetables - tomatoes, peppers, carrots, radishes, green onions, parsley, fennel, olives 4. Fun and lot of smiles 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Delicious…….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sandwiches of butter, cheese and vegetables</dc:title>
  <dc:creator>Кристина</dc:creator>
  <cp:lastModifiedBy>Кристина</cp:lastModifiedBy>
  <cp:revision>5</cp:revision>
  <dcterms:created xsi:type="dcterms:W3CDTF">2012-01-20T15:11:44Z</dcterms:created>
  <dcterms:modified xsi:type="dcterms:W3CDTF">2012-01-20T15:59:00Z</dcterms:modified>
</cp:coreProperties>
</file>